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207_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2020-05-21
Location Name:  MENCHACA RD / MONARCH DR
Intersection ID: 5148631
Cardinal Direction: N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Yield Flashing Yellow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207_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2020-05-21
Location Name:  MENCHACA RD / MONARCH DR
Intersection ID: 5148631
Cardinal Direction: S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Yield Flashing Yellow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207_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2020-05-21
Location Name:  MENCHACA RD / MONARCH DR
Intersection ID: 5148631
Cardinal Direction: E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207_W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2020-05-21
Location Name:  MENCHACA RD / MONARCH DR
Intersection ID: 5148631
Cardinal Direction: W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